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</p:sldIdLst>
  <p:sldSz cx="9144000" cy="6858000" type="screen4x3"/>
  <p:notesSz cx="6858000" cy="9144000"/>
  <p:custDataLst>
    <p:tags r:id="rId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33" autoAdjust="0"/>
  </p:normalViewPr>
  <p:slideViewPr>
    <p:cSldViewPr snapToGrid="0">
      <p:cViewPr>
        <p:scale>
          <a:sx n="96" d="100"/>
          <a:sy n="96" d="100"/>
        </p:scale>
        <p:origin x="-72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477295" y="1032807"/>
            <a:ext cx="478331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Лабораторная работа № 1: Параллельное проектирование и его свойства.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76470"/>
            <a:ext cx="7886700" cy="5600493"/>
          </a:xfrm>
        </p:spPr>
        <p:txBody>
          <a:bodyPr>
            <a:normAutofit/>
          </a:bodyPr>
          <a:lstStyle/>
          <a:p>
            <a:r>
              <a:rPr lang="ru-RU" dirty="0"/>
              <a:t>Цель урока:</a:t>
            </a:r>
          </a:p>
          <a:p>
            <a:r>
              <a:rPr lang="ru-RU" u="sng" dirty="0"/>
              <a:t>Образовательная:</a:t>
            </a:r>
            <a:r>
              <a:rPr lang="ru-RU" dirty="0"/>
              <a:t> закрепить знания обучающихся по пройденному материалу путем выполнения практической работы.</a:t>
            </a:r>
          </a:p>
          <a:p>
            <a:r>
              <a:rPr lang="ru-RU" u="sng" dirty="0"/>
              <a:t>Развивающая:</a:t>
            </a:r>
            <a:r>
              <a:rPr lang="ru-RU" dirty="0"/>
              <a:t> развивать вычислительные навыки, творческое и логическое мышление, сообразительность, память.</a:t>
            </a:r>
          </a:p>
          <a:p>
            <a:r>
              <a:rPr lang="ru-RU" u="sng" dirty="0"/>
              <a:t>Воспитательная</a:t>
            </a:r>
            <a:r>
              <a:rPr lang="ru-RU" dirty="0"/>
              <a:t>: прививать аккуратность, чёткость при чтении, рассуждениях и записях в тетради, ответственность, добросовестность.</a:t>
            </a:r>
          </a:p>
          <a:p>
            <a:r>
              <a:rPr lang="ru-RU" u="sng" dirty="0"/>
              <a:t>Тип урока:</a:t>
            </a:r>
            <a:r>
              <a:rPr lang="ru-RU" dirty="0"/>
              <a:t> практическое занятие.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7986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46652"/>
            <a:ext cx="7886700" cy="5630311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ru-RU" b="1" dirty="0" smtClean="0"/>
              <a:t>Выполните следующие задания и ответьте на вопросы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Построить </a:t>
            </a:r>
            <a:r>
              <a:rPr lang="ru-RU" dirty="0"/>
              <a:t>изображение пирамиды в основании которой лежит </a:t>
            </a:r>
            <a:r>
              <a:rPr lang="ru-RU" dirty="0" smtClean="0"/>
              <a:t>прямоугольник</a:t>
            </a:r>
            <a:r>
              <a:rPr lang="ru-RU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Построить изображение пирамиды в основании которой лежит прямоугольник.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Построить изображение призмы в основании которой лежит квадрат.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Построить изображение призмы в основании которой лежит равнобедренный треугольник.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Построить изображение призмы в основании которой лежит равнобедренная трапеция.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Ответьте на вопросы: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Что является параллельной проекцией отрезка, квадрата, треугольника?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Может ли при параллельном проецировании параллелограмма получиться трапеция и наоборот?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16" y="5694670"/>
            <a:ext cx="7841975" cy="1044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4700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9f8441afe8aa841a90842ecf33abac83957c9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410</TotalTime>
  <Words>95</Words>
  <Application>Microsoft Office PowerPoint</Application>
  <PresentationFormat>Экран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user1</cp:lastModifiedBy>
  <cp:revision>63</cp:revision>
  <dcterms:created xsi:type="dcterms:W3CDTF">2013-11-19T05:52:05Z</dcterms:created>
  <dcterms:modified xsi:type="dcterms:W3CDTF">2020-11-28T08:41:12Z</dcterms:modified>
</cp:coreProperties>
</file>